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3801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Heart Disease Risk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957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dashboard analyzes heart disease risk factors interactively.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1379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empowers healthcare professionals with insightful data visualizations.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611654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619274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5594747"/>
            <a:ext cx="218527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Muzzamil Ali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417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Understanding the Problem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99448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433882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Leading Cause of Death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278630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Heart disease remains a top global killer.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99448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433882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Importance of Risk Factors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278630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Early detection of risk factors is crucial for prevention.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5683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0117"/>
            <a:ext cx="38775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Limitations of Existing Tools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053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tools lack interactivity and depth.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60902"/>
            <a:ext cx="6799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Data Filtering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98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Age Group Filters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781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specific age ranges for targeted analysis.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4098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Gender Filters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9781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 risk distributions between males and females.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4098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Risk Factors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9781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on cholesterol, blood pressure, smoking, and more.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4308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Comprehensive Visualizations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Pie Charts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 proportion of risk factors prevalence.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Bar Charts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Show comparison across demographics and factors.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Line Charts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Illustrate trends over time or age groups.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328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029"/>
            <a:ext cx="7085528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Machine Learning Prediction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26087" y="4229576"/>
            <a:ext cx="268390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Random Forest Model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026087" y="4667607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Trained on comprehensive heart disease data.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26087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User Input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026087" y="5883354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 data enhances prediction accuracy.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26087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Risk Prediction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026087" y="7099102"/>
            <a:ext cx="11895177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Gives personalized heart disease risk assessment.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417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Insights from Dashboard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99448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433882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Enhanced Understanding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278630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tools deepen risk factor insight.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199448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4338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Personalized Risk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924300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enables tailored health advice.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5683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0117"/>
            <a:ext cx="31080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Data-Driven Decisions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053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Visualizations support clinical and research choices.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0127"/>
            <a:ext cx="60493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1906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3019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Expand Dataset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50948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Include diverse populations for broader relevance.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409920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4099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Improve Model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58962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features to boost prediction accuracy.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17933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51793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Real-time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66975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live updates for dynamic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96058"/>
            <a:ext cx="70008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Summary and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4998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79433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filtering boosts insight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924181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explore detailed heart disease risk factors.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44998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079433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Machine learning personalizes risk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924181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Enables targeted preventive health strategies.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12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5668"/>
            <a:ext cx="6256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focus on inclusivity and real-time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360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Enhancing dashboard impact and clinical utility.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2025-05-04T15:48:24Z</dcterms:created>
  <dcterms:modified xsi:type="dcterms:W3CDTF">2025-05-04T15:48:24Z</dcterms:modified>
</cp:coreProperties>
</file>